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6" r:id="rId12"/>
    <p:sldId id="265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87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73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9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96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38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58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67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73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6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53EE-7744-4C03-A2C3-5380DD79F965}" type="datetimeFigureOut">
              <a:rPr lang="ru-RU" smtClean="0"/>
              <a:t>17.08.2023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3CB66-F758-4F0A-BD1F-CC1585DAE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78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 специальных условий при дифференцированном обучении школьников с ограниченными возможностями 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91890"/>
            <a:ext cx="9144000" cy="86590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Аханова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Ж.Б. – методист отдела методологии и методического обеспечения специального и инклюзивного образования ННПЦ РСИО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7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 дифференцированного обучения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1482436"/>
            <a:ext cx="11887200" cy="526472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иповые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приема на обучение в организации образования, реализующие общеобразовательные учебные программы начального, основного среднего и общего среднего образования.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от 12 октября 2018 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564.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Перечень документов, обязательных для ведения педагогами организаций среднего, технического и профессионального,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образования, и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РК от 6 апреля 2020 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130. 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оценки особых образовательных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РК  от 12 января 2022 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8.Об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видов и форм документов об образовании государственного образца и Правила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РК от 28 января 2015 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7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309" y="365125"/>
            <a:ext cx="11000509" cy="13255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обучении школьника с нарушением интеллекта в общем классе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испытывают  трудности при 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828800"/>
            <a:ext cx="11887200" cy="48352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оценке потребностей, изучении возможностей;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составлении индивидуальных учебных программ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обучении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специальных методов, приемов,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составлении индивидуальных контрольных заданий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достижений;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формировании навыков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одобряемого поведения и коммуникации;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аботе с семьей ученика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796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346364"/>
            <a:ext cx="11360727" cy="175952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правила деятельности организаций среднего образования (начального, основного среднего и общего среднего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приказу Министра просвещения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 от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августа 2022 года № 385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3" y="2105890"/>
            <a:ext cx="11776362" cy="455814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организациях образования предусмотрено обучение обучающихся с особыми образовательными потребностями с учетом интересов родителей (законных представителей):</a:t>
            </a:r>
          </a:p>
          <a:p>
            <a:pPr marL="514350" indent="-514350"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общем классе (не более трех детей) по типовой учебной программе, в том числе сокращенной или индивидуальной учебной программе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(или)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классах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нарушений в развитии по специальным учебным планам и программам.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882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ru-RU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6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Дифференцированное обучение 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964" y="1825625"/>
            <a:ext cx="5652654" cy="4741430"/>
          </a:xfrm>
          <a:solidFill>
            <a:schemeClr val="accent2">
              <a:lumMod val="20000"/>
              <a:lumOff val="80000"/>
            </a:schemeClr>
          </a:solidFill>
        </p:spPr>
        <p:txBody>
          <a:bodyPr numCol="1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организации образовательного процесса на основе распределения учащихся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группы с общими для них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 для подбора соответствующего возможностям содержания, методов и приемов обучения каждой группы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73090" y="1825624"/>
            <a:ext cx="5694217" cy="474143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 smtClean="0"/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еализация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школьников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специальных школах и специальных классах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классификацией детей с ограниченными возможностями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175436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345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едагогическая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детей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развития </a:t>
            </a:r>
            <a:endParaRPr lang="ru-RU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79684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задержкой психического развития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32,4%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количества выявленных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 детей 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ОВ в РК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развития речи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(30,2%)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интеллекта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(12,3 %)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опорно-двигательного аппарата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(8,8 %)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или трудностями общения и социального взаимодействия, нарушениями или трудностями поведения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(6,4 %)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зрения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(4,5 %)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слуха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(2,9 %)</a:t>
            </a:r>
          </a:p>
        </p:txBody>
      </p:sp>
    </p:spTree>
    <p:extLst>
      <p:ext uri="{BB962C8B-B14F-4D97-AF65-F5344CB8AC3E}">
        <p14:creationId xmlns:p14="http://schemas.microsoft.com/office/powerpoint/2010/main" val="3243982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Дифференцированное обучени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школьников  с ОВ в РК</a:t>
            </a:r>
            <a:b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осуществляют:  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 специальных школ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(13,4 % от общего числа школьников с ОВ)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1 200 специальных классов в общеобразовательных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школах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(9,2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общего числа школьников с ОВ)</a:t>
            </a:r>
          </a:p>
        </p:txBody>
      </p:sp>
    </p:spTree>
    <p:extLst>
      <p:ext uri="{BB962C8B-B14F-4D97-AF65-F5344CB8AC3E}">
        <p14:creationId xmlns:p14="http://schemas.microsoft.com/office/powerpoint/2010/main" val="1337944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547319"/>
              </p:ext>
            </p:extLst>
          </p:nvPr>
        </p:nvGraphicFramePr>
        <p:xfrm>
          <a:off x="96982" y="96983"/>
          <a:ext cx="12095018" cy="6791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4945">
                  <a:extLst>
                    <a:ext uri="{9D8B030D-6E8A-4147-A177-3AD203B41FA5}">
                      <a16:colId xmlns:a16="http://schemas.microsoft.com/office/drawing/2014/main" val="4213102819"/>
                    </a:ext>
                  </a:extLst>
                </a:gridCol>
                <a:gridCol w="6470073">
                  <a:extLst>
                    <a:ext uri="{9D8B030D-6E8A-4147-A177-3AD203B41FA5}">
                      <a16:colId xmlns:a16="http://schemas.microsoft.com/office/drawing/2014/main" val="4235306315"/>
                    </a:ext>
                  </a:extLst>
                </a:gridCol>
              </a:tblGrid>
              <a:tr h="67610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sng" dirty="0" smtClean="0">
                          <a:solidFill>
                            <a:srgbClr val="002060"/>
                          </a:solidFill>
                          <a:effectLst/>
                        </a:rPr>
                        <a:t>Медицинский</a:t>
                      </a:r>
                      <a:r>
                        <a:rPr lang="ru-RU" sz="2000" u="sng" baseline="0" dirty="0" smtClean="0">
                          <a:solidFill>
                            <a:srgbClr val="002060"/>
                          </a:solidFill>
                          <a:effectLst/>
                        </a:rPr>
                        <a:t> подход (модель) в организации образовательного процесса детей с ОВ- </a:t>
                      </a:r>
                      <a:r>
                        <a:rPr lang="ru-RU" sz="2000" u="sng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еренос в педагогику (дефектологию)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стратегии из медицины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диагностика отклонений в развитии;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2) педагогическая коррекция дефекта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(борьба с дефектом,  «лечение» дефекта, «исправление» ребенка);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3)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дистанцирование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родителей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 семьи от процесса обучения и воспитания ребенка;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4)заимствованная из медицины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диагнозная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терминология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Социально-педагогический</a:t>
                      </a:r>
                      <a:r>
                        <a:rPr lang="ru-RU" sz="2000" b="1" u="sng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(социокультурный) подход в организации образовательного процесса детей с ОВ -</a:t>
                      </a:r>
                      <a:endParaRPr lang="ru-RU" sz="2000" b="1" u="sng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u="sng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1) Оценка (диагностика) фокусирована </a:t>
                      </a: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на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потребностях школьника в психолого-педагогической помощи в процессе обучения, на изучении его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интересов,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возможностей, ресурсов для развития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2)  психолого-педагогическая поддержка, адаптация содержания, методов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effectLst/>
                        </a:rPr>
                        <a:t> обучения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 (преодоление барьеров, которые мешают включению в образовательный процесс) для успешного обучения и развития;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3)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родители активные участники образовательного процесса;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4) гуманная, педагогическая терминология, не унижающая достоинство человека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531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82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13023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 для обучения детей с ОВ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дифференцированном обучении</a:t>
            </a:r>
            <a:r>
              <a:rPr lang="ru-RU" dirty="0"/>
              <a:t/>
            </a:r>
            <a:br>
              <a:rPr lang="ru-RU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527" y="1690688"/>
            <a:ext cx="11817928" cy="51673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 fontAlgn="base"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специальных учебных планов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учебных программ;</a:t>
            </a:r>
          </a:p>
          <a:p>
            <a:pPr marL="457200" indent="-457200" fontAlgn="base">
              <a:buAutoNum type="arabicParenR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величенные сроки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уровнях начального образования – 5 лет (0-4 классы) и основного среднего образования  - 6 лет (5-10 классы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fontAlgn="base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возможность получения общего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образования для обучающихся с нарушениями опорно-двигательного аппарата, зрения,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11-12 классах;</a:t>
            </a:r>
          </a:p>
          <a:p>
            <a:pPr marL="0" indent="0" fontAlgn="base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специальных методов, приемов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fontAlgn="base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рименение в учебном процессе технических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компенсаторных средств;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0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273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 для обучения детей с ОВ при дифференцированном обучении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1662544"/>
            <a:ext cx="11859491" cy="519545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 со специальной профессиональной подготовкой;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психолого-педагогическая помощь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узких специалистов: логопеда, сурдопедагога, тифлопедагога,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олигофренопедагога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психолога, социального педагога, инструктора ЛФК;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специальные предметы учебного плана,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на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компенсацию недостатков развития, формирование социальных, коммуникативных навыков;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медицинские,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услуги, кружковая работа, дополнительное образование;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щадящий педагогический режим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(наполняемость классов от 6 до 12 человек; обучение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смену с продленным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днем, чередование труда и отдыха).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104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892" y="383458"/>
            <a:ext cx="11442960" cy="101938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 результаты 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 правильно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организованных специальных условий обучения: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1825625"/>
            <a:ext cx="11733907" cy="483841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положительное отношение ученика к школе, учителям, одноклассникам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высокая учебная мотивация;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усвоение содержания  учебных программ (специальных, адаптированных, индивидуальных);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сформированные социальные навыки, профессиональное самоопределение, наличие хобби, интереса к спортивным, творческим  занятиям.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84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3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НПА дифференцированного обучения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6" y="1454726"/>
            <a:ext cx="11928762" cy="527858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правила деятельности специальных организаций образования.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Просвещения Республики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азахстан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385, Приложение 6, Глава 3.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/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типовых учебных планов начального, основного среднего, общего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Республики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Казахстан».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образования и науки Республики Казахстан от 8 ноября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типовых учебных программ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общеобразовательным предметам, курсам по выбору и факультативам для общеобразовательных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организаций».</a:t>
            </a:r>
            <a:r>
              <a:rPr lang="ru-RU" dirty="0" smtClean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МОН РК от 3 апреля 2013 года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Санитарные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«Санитарно-эпидемиологические требования к объектам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образования».</a:t>
            </a:r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РК от 5 августа 2021 года № ҚР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ДСМ-76.</a:t>
            </a:r>
          </a:p>
        </p:txBody>
      </p:sp>
    </p:spTree>
    <p:extLst>
      <p:ext uri="{BB962C8B-B14F-4D97-AF65-F5344CB8AC3E}">
        <p14:creationId xmlns:p14="http://schemas.microsoft.com/office/powerpoint/2010/main" val="265349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813</Words>
  <Application>Microsoft Office PowerPoint</Application>
  <PresentationFormat>Широкоэкранный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О создании  специальных условий при дифференцированном обучении школьников с ограниченными возможностями </vt:lpstr>
      <vt:lpstr>Дифференцированное обучение </vt:lpstr>
      <vt:lpstr> Педагогическая классификация детей с ограниченными возможностями развития </vt:lpstr>
      <vt:lpstr>Дифференцированное обучение школьников  с ОВ в РК осуществляют:  </vt:lpstr>
      <vt:lpstr>Презентация PowerPoint</vt:lpstr>
      <vt:lpstr>Специальные условия для обучения детей с ОВ при дифференцированном обучении </vt:lpstr>
      <vt:lpstr>Специальные условия для обучения детей с ОВ при дифференцированном обучении </vt:lpstr>
      <vt:lpstr>  Ожидаемые  результаты  от  правильно организованных специальных условий обучения:  </vt:lpstr>
      <vt:lpstr>НПА дифференцированного обучения</vt:lpstr>
      <vt:lpstr>НПА дифференцированного обучения</vt:lpstr>
      <vt:lpstr>При обучении школьника с нарушением интеллекта в общем классе педагоги испытывают  трудности при </vt:lpstr>
      <vt:lpstr>Типовые правила деятельности организаций среднего образования (начального, основного среднего и общего среднего)  Приложение 2 к приказу Министра просвещения Республики Казахстан от 31 августа 2022 года № 385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 специальных условий при дифференцированном обучении школьников с ограниченными возможностями </dc:title>
  <dc:creator>user</dc:creator>
  <cp:lastModifiedBy>user</cp:lastModifiedBy>
  <cp:revision>31</cp:revision>
  <dcterms:created xsi:type="dcterms:W3CDTF">2023-07-11T04:15:22Z</dcterms:created>
  <dcterms:modified xsi:type="dcterms:W3CDTF">2023-08-17T12:18:50Z</dcterms:modified>
</cp:coreProperties>
</file>